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003" y="1216954"/>
            <a:ext cx="8361229" cy="1088096"/>
          </a:xfrm>
        </p:spPr>
        <p:txBody>
          <a:bodyPr/>
          <a:lstStyle/>
          <a:p>
            <a:r>
              <a:rPr lang="en-US" b="1" dirty="0" smtClean="0"/>
              <a:t>LA CLOCHETTE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3106" y="2089379"/>
            <a:ext cx="8692944" cy="3435121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fr-FR" sz="3200" dirty="0" err="1" smtClean="0"/>
              <a:t>Caption</a:t>
            </a:r>
            <a:r>
              <a:rPr lang="fr-FR" sz="3200" dirty="0" smtClean="0"/>
              <a:t> </a:t>
            </a:r>
            <a:r>
              <a:rPr lang="fr-FR" sz="3200" dirty="0" err="1" smtClean="0"/>
              <a:t>this</a:t>
            </a:r>
            <a:r>
              <a:rPr lang="fr-FR" sz="3200" dirty="0" smtClean="0"/>
              <a:t> photo in French</a:t>
            </a:r>
            <a:endParaRPr lang="fr-FR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8605" t="23530" r="39968" b="22391"/>
          <a:stretch/>
        </p:blipFill>
        <p:spPr>
          <a:xfrm>
            <a:off x="3590925" y="2565641"/>
            <a:ext cx="3867150" cy="415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9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2533</TotalTime>
  <Words>7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Franklin Gothic Book</vt:lpstr>
      <vt:lpstr>Crop</vt:lpstr>
      <vt:lpstr>LA CLOCHETTE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4</cp:revision>
  <dcterms:created xsi:type="dcterms:W3CDTF">2017-04-03T16:32:18Z</dcterms:created>
  <dcterms:modified xsi:type="dcterms:W3CDTF">2017-04-07T13:09:05Z</dcterms:modified>
</cp:coreProperties>
</file>